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9" r:id="rId6"/>
    <p:sldId id="262" r:id="rId7"/>
    <p:sldId id="257" r:id="rId8"/>
    <p:sldId id="264" r:id="rId9"/>
    <p:sldId id="258" r:id="rId10"/>
    <p:sldId id="263" r:id="rId11"/>
    <p:sldId id="270" r:id="rId12"/>
    <p:sldId id="268" r:id="rId13"/>
    <p:sldId id="265" r:id="rId14"/>
    <p:sldId id="271" r:id="rId15"/>
    <p:sldId id="267" r:id="rId16"/>
    <p:sldId id="272" r:id="rId17"/>
    <p:sldId id="266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F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81E4F8F-D854-4F12-9C57-2866642AF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E4F8F-D854-4F12-9C57-2866642AF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E4F8F-D854-4F12-9C57-2866642AF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E4F8F-D854-4F12-9C57-2866642AF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81E4F8F-D854-4F12-9C57-2866642AF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E4F8F-D854-4F12-9C57-2866642AF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E4F8F-D854-4F12-9C57-2866642AF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E4F8F-D854-4F12-9C57-2866642AF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E4F8F-D854-4F12-9C57-2866642AF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81E4F8F-D854-4F12-9C57-2866642AF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81E4F8F-D854-4F12-9C57-2866642AF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81E4F8F-D854-4F12-9C57-2866642AF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4328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ожарная безопасность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Меры по предотвращению </a:t>
            </a:r>
            <a:r>
              <a:rPr lang="ru-RU" b="1" dirty="0" smtClean="0">
                <a:solidFill>
                  <a:srgbClr val="C00000"/>
                </a:solidFill>
              </a:rPr>
              <a:t>возгораний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Держите </a:t>
            </a:r>
            <a:r>
              <a:rPr lang="ru-RU" dirty="0" smtClean="0"/>
              <a:t>подходы и проезды к жилым и промышленным зданиям, местам отдыха, источникам воды, открытым лестницам свободными для специальной техники.</a:t>
            </a:r>
          </a:p>
          <a:p>
            <a:r>
              <a:rPr lang="ru-RU" dirty="0" smtClean="0"/>
              <a:t>Тщательно подготавливайте место под разведение костра. Рекомендуется на выбранном месте удалить всю растительность, а также выкопать по периметру траншею.</a:t>
            </a:r>
          </a:p>
          <a:p>
            <a:r>
              <a:rPr lang="ru-RU" dirty="0" smtClean="0"/>
              <a:t>Расскажите детям о правилах поведения со спичками. Научите разжигать костры. Сделайте всё, чтобы у ребенка не было соблазна проводить эксперименты с огнем самостоятельно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ra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00108"/>
            <a:ext cx="7282392" cy="485778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ez3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8072494" cy="566559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Правила поведения при </a:t>
            </a:r>
            <a:r>
              <a:rPr lang="ru-RU" b="1" dirty="0" smtClean="0">
                <a:solidFill>
                  <a:srgbClr val="C00000"/>
                </a:solidFill>
              </a:rPr>
              <a:t>пожаре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62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Выясните</a:t>
            </a:r>
            <a:r>
              <a:rPr lang="ru-RU" dirty="0" smtClean="0"/>
              <a:t>, что горит, какова площадь возгорания. Проинформируйте о происшествии соответствующие службы. Примите меры по обеспечению безопасности пострадавших.</a:t>
            </a:r>
          </a:p>
          <a:p>
            <a:r>
              <a:rPr lang="ru-RU" dirty="0" smtClean="0"/>
              <a:t>Выходить из зоны огня необходимо быстро, но не бегом, ведь можно упасть. Двигайтесь перпендикулярно к огню. При преодолении низового огня рекомендуется защитить лицо одеждой.</a:t>
            </a:r>
          </a:p>
          <a:p>
            <a:r>
              <a:rPr lang="ru-RU" dirty="0" smtClean="0"/>
              <a:t>Если вы в помещении, выбраться из которого не представляется возможным, закройте двери и окна, чтобы исключить питание огня потоками </a:t>
            </a:r>
            <a:r>
              <a:rPr lang="ru-RU" dirty="0" smtClean="0"/>
              <a:t>воздуха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156426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428604"/>
            <a:ext cx="7500990" cy="60532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Правила поведения при </a:t>
            </a:r>
            <a:r>
              <a:rPr lang="ru-RU" b="1" dirty="0" smtClean="0">
                <a:solidFill>
                  <a:srgbClr val="C00000"/>
                </a:solidFill>
              </a:rPr>
              <a:t>пожаре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45262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Дышите </a:t>
            </a:r>
            <a:r>
              <a:rPr lang="ru-RU" dirty="0" smtClean="0"/>
              <a:t>через влажную ткань. Старайтесь дышать у самой земли. Дыхание должно быть размеренным, иначе вы рискуете потерять сознание.</a:t>
            </a:r>
          </a:p>
          <a:p>
            <a:r>
              <a:rPr lang="ru-RU" dirty="0" smtClean="0"/>
              <a:t>Если на вас загорелась одежда, то лучший способ потушить её – кататься по земле. Если беда случилась с ребенком, то вы должны сбить пламя плотной тканью.</a:t>
            </a:r>
          </a:p>
          <a:p>
            <a:r>
              <a:rPr lang="ru-RU" dirty="0" smtClean="0"/>
              <a:t>При верховых пожарах в лесу остерегайтесь веток. Рекомендуется выйти на открытую местность, забраться в водоем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08_pervaya_dovrachebnaya_pomow_pri_pozhare_-nova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71480"/>
            <a:ext cx="8178767" cy="578647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Правила оказания первой помощи пострадавшим при пожаре</a:t>
            </a:r>
            <a:r>
              <a:rPr lang="ru-RU" sz="4000" b="1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62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небольшой </a:t>
            </a:r>
            <a:r>
              <a:rPr lang="ru-RU" dirty="0" smtClean="0"/>
              <a:t>участок обгоревшей кожи поместите под струю воды;</a:t>
            </a:r>
          </a:p>
          <a:p>
            <a:r>
              <a:rPr lang="ru-RU" dirty="0" smtClean="0"/>
              <a:t>при серьезных ожогах дайте анальгин, укутайте человека;</a:t>
            </a:r>
          </a:p>
          <a:p>
            <a:r>
              <a:rPr lang="ru-RU" dirty="0" smtClean="0"/>
              <a:t>не срывайте прилипшую к ране одежду;</a:t>
            </a:r>
          </a:p>
          <a:p>
            <a:r>
              <a:rPr lang="ru-RU" dirty="0" smtClean="0"/>
              <a:t>нельзя обрабатывать ожоги спиртом, зеленкой, марганцовкой;</a:t>
            </a:r>
          </a:p>
          <a:p>
            <a:r>
              <a:rPr lang="ru-RU" dirty="0" smtClean="0"/>
              <a:t>искусственную вентиляцию необходимо проводить через ткань;</a:t>
            </a:r>
          </a:p>
          <a:p>
            <a:r>
              <a:rPr lang="ru-RU" dirty="0" smtClean="0"/>
              <a:t>обгорелому человеку нельзя двигаться самостоятельно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lacards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09" y="714356"/>
            <a:ext cx="7788639" cy="550072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При обнаружении пожара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Снимок.JPG"/>
          <p:cNvPicPr>
            <a:picLocks noGrp="1" noChangeAspect="1"/>
          </p:cNvPicPr>
          <p:nvPr>
            <p:ph idx="1"/>
          </p:nvPr>
        </p:nvPicPr>
        <p:blipFill>
          <a:blip r:embed="rId2"/>
          <a:srcRect t="7843" r="1067"/>
          <a:stretch>
            <a:fillRect/>
          </a:stretch>
        </p:blipFill>
        <p:spPr>
          <a:xfrm>
            <a:off x="571472" y="2071678"/>
            <a:ext cx="8143932" cy="3357586"/>
          </a:xfrm>
        </p:spPr>
      </p:pic>
      <p:sp>
        <p:nvSpPr>
          <p:cNvPr id="5" name="TextBox 4"/>
          <p:cNvSpPr txBox="1"/>
          <p:nvPr/>
        </p:nvSpPr>
        <p:spPr>
          <a:xfrm>
            <a:off x="3428992" y="5572140"/>
            <a:ext cx="3275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Подготовил: соц.педагог СП3 </a:t>
            </a:r>
          </a:p>
          <a:p>
            <a:r>
              <a:rPr lang="ru-RU" dirty="0" smtClean="0"/>
              <a:t>ГБПОУ ДЗМ «МК № 1»</a:t>
            </a:r>
            <a:br>
              <a:rPr lang="ru-RU" dirty="0" smtClean="0"/>
            </a:br>
            <a:r>
              <a:rPr lang="ru-RU" dirty="0" smtClean="0"/>
              <a:t>Яковлева Е.А.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7157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Памятка о мерах пожарной безопасности в весенне-летний пожароопасный период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6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Весной </a:t>
            </a:r>
            <a:r>
              <a:rPr lang="ru-RU" dirty="0"/>
              <a:t>и летом резко увеличивается </a:t>
            </a:r>
            <a:r>
              <a:rPr lang="ru-RU" dirty="0" smtClean="0"/>
              <a:t>риск возникновения </a:t>
            </a:r>
            <a:r>
              <a:rPr lang="ru-RU" dirty="0"/>
              <a:t>возгораний. Чаще всего пожары случаются из-за оставленных без присмотра костров, брошенных окурков и спичек, искр из глушителей транспортных средств, выжигания травы, оставленных осколков стекла, что срабатывают как линзы. Гораздо реже их причиной являются грозовые разряды и самовозгорания.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мят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76494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46572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опасный период запрещается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засорять </a:t>
            </a:r>
            <a:r>
              <a:rPr lang="ru-RU" sz="2600" dirty="0" smtClean="0"/>
              <a:t>местность любыми видами отходов;</a:t>
            </a:r>
          </a:p>
          <a:p>
            <a:r>
              <a:rPr lang="ru-RU" sz="2600" dirty="0" smtClean="0"/>
              <a:t>заправлять автомобили при работающем двигателе;</a:t>
            </a:r>
          </a:p>
          <a:p>
            <a:r>
              <a:rPr lang="ru-RU" sz="2600" dirty="0" smtClean="0"/>
              <a:t>разводить костры в ветряную погоду;</a:t>
            </a:r>
          </a:p>
          <a:p>
            <a:r>
              <a:rPr lang="ru-RU" sz="2600" dirty="0" smtClean="0"/>
              <a:t>нецелевое использование пожарных щитов, информационных стендов;</a:t>
            </a:r>
          </a:p>
          <a:p>
            <a:r>
              <a:rPr lang="ru-RU" sz="2600" dirty="0" smtClean="0"/>
              <a:t>обертывать электроприборы легковоспламеняющимися материалами;</a:t>
            </a:r>
          </a:p>
          <a:p>
            <a:r>
              <a:rPr lang="ru-RU" sz="2600" dirty="0" smtClean="0"/>
              <a:t>устраивать костры и сжигать отходы вблизи зданий;</a:t>
            </a:r>
          </a:p>
          <a:p>
            <a:r>
              <a:rPr lang="ru-RU" sz="2600" dirty="0" smtClean="0"/>
              <a:t>использовать электронагревательные приборы без тепловой защиты</a:t>
            </a:r>
            <a:r>
              <a:rPr lang="ru-RU" sz="2600" dirty="0" smtClean="0"/>
              <a:t>;</a:t>
            </a:r>
            <a:endParaRPr lang="ru-RU" sz="26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32163207_z4vj3sm_hh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8229600" cy="409069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46572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опасный период запрещается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4743781"/>
          </a:xfrm>
        </p:spPr>
        <p:txBody>
          <a:bodyPr>
            <a:noAutofit/>
          </a:bodyPr>
          <a:lstStyle/>
          <a:p>
            <a:r>
              <a:rPr lang="ru-RU" sz="2550" dirty="0" smtClean="0"/>
              <a:t>оставлять огонь на </a:t>
            </a:r>
            <a:r>
              <a:rPr lang="ru-RU" sz="2550" dirty="0" smtClean="0"/>
              <a:t>попечение несовершеннолетних</a:t>
            </a:r>
            <a:r>
              <a:rPr lang="ru-RU" sz="2550" dirty="0" smtClean="0"/>
              <a:t>;</a:t>
            </a:r>
          </a:p>
          <a:p>
            <a:r>
              <a:rPr lang="ru-RU" sz="2550" dirty="0" smtClean="0"/>
              <a:t>проводить пожароопасные работы в сухую ветряную погоду;</a:t>
            </a:r>
          </a:p>
          <a:p>
            <a:r>
              <a:rPr lang="ru-RU" sz="2550" dirty="0" smtClean="0"/>
              <a:t>разводить огонь вблизи хвойного молодняка, рубок, под кронами деревьев;</a:t>
            </a:r>
          </a:p>
          <a:p>
            <a:r>
              <a:rPr lang="ru-RU" sz="2550" dirty="0" smtClean="0"/>
              <a:t>оставлять по себе тлеющие угли, не затушенный огонь;</a:t>
            </a:r>
          </a:p>
          <a:p>
            <a:r>
              <a:rPr lang="ru-RU" sz="2550" dirty="0" smtClean="0"/>
              <a:t>складировать легковоспламеняющиеся предметы и материалы возле костров;</a:t>
            </a:r>
          </a:p>
          <a:p>
            <a:r>
              <a:rPr lang="ru-RU" sz="2550" dirty="0" smtClean="0"/>
              <a:t>использовать при охоте пыжи из горючих материалов;</a:t>
            </a:r>
          </a:p>
          <a:p>
            <a:r>
              <a:rPr lang="ru-RU" sz="2550" dirty="0" smtClean="0"/>
              <a:t>разводить костры на торфяных болотах;</a:t>
            </a:r>
          </a:p>
          <a:p>
            <a:r>
              <a:rPr lang="ru-RU" sz="2550" dirty="0" smtClean="0"/>
              <a:t>использовать пиротехнические средства: шутихи, бенгальские огни, фейерверки.</a:t>
            </a:r>
            <a:endParaRPr lang="ru-RU" sz="255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жароопасный_период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41552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Меры по предотвращению </a:t>
            </a:r>
            <a:r>
              <a:rPr lang="ru-RU" b="1" dirty="0" smtClean="0">
                <a:solidFill>
                  <a:srgbClr val="C00000"/>
                </a:solidFill>
              </a:rPr>
              <a:t>возгораний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Держите </a:t>
            </a:r>
            <a:r>
              <a:rPr lang="ru-RU" dirty="0" smtClean="0"/>
              <a:t>рядом с открытым пламенем средства пожаротушения: емкость с водой, заправленный огнетушитель, ящик с песком.</a:t>
            </a:r>
          </a:p>
          <a:p>
            <a:r>
              <a:rPr lang="ru-RU" dirty="0" smtClean="0"/>
              <a:t>Следите за исправностью электроприборов, транспортных средств, электросетей. Своевременно устраняйте неполадки. В работе с электричеством придерживайтесь противопожарных правил.</a:t>
            </a:r>
          </a:p>
          <a:p>
            <a:r>
              <a:rPr lang="ru-RU" dirty="0" smtClean="0"/>
              <a:t>Перед пикником выберете человека, ответственного за противопожарную безопасность. Он обязан обеспечить наличие средств пожаротушения, следить за соблюдением правил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l_travy_7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964"/>
            <a:ext cx="6483326" cy="685503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62</TotalTime>
  <Words>554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Пожарная безопасность</vt:lpstr>
      <vt:lpstr>Памятка о мерах пожарной безопасности в весенне-летний пожароопасный период</vt:lpstr>
      <vt:lpstr>Слайд 3</vt:lpstr>
      <vt:lpstr>В опасный период запрещается:</vt:lpstr>
      <vt:lpstr>Слайд 5</vt:lpstr>
      <vt:lpstr>В опасный период запрещается:</vt:lpstr>
      <vt:lpstr>Слайд 7</vt:lpstr>
      <vt:lpstr>Меры по предотвращению возгораний</vt:lpstr>
      <vt:lpstr>Слайд 9</vt:lpstr>
      <vt:lpstr>Меры по предотвращению возгораний</vt:lpstr>
      <vt:lpstr>Слайд 11</vt:lpstr>
      <vt:lpstr>Слайд 12</vt:lpstr>
      <vt:lpstr>Правила поведения при пожаре</vt:lpstr>
      <vt:lpstr>Слайд 14</vt:lpstr>
      <vt:lpstr>Правила поведения при пожаре</vt:lpstr>
      <vt:lpstr>Слайд 16</vt:lpstr>
      <vt:lpstr>Правила оказания первой помощи пострадавшим при пожаре:</vt:lpstr>
      <vt:lpstr>Слайд 18</vt:lpstr>
      <vt:lpstr>При обнаружении пожара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безопасность в весенне-летний пожароопасный период</dc:title>
  <dc:creator>ЕЛЕНА</dc:creator>
  <cp:lastModifiedBy>ЕЛЕНА</cp:lastModifiedBy>
  <cp:revision>8</cp:revision>
  <dcterms:created xsi:type="dcterms:W3CDTF">2020-04-10T09:58:38Z</dcterms:created>
  <dcterms:modified xsi:type="dcterms:W3CDTF">2020-04-10T11:01:27Z</dcterms:modified>
</cp:coreProperties>
</file>